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1590" r:id="rId2"/>
    <p:sldId id="2520" r:id="rId3"/>
    <p:sldId id="2522" r:id="rId4"/>
    <p:sldId id="2125" r:id="rId5"/>
    <p:sldId id="2114" r:id="rId6"/>
    <p:sldId id="4869" r:id="rId7"/>
    <p:sldId id="2124" r:id="rId8"/>
    <p:sldId id="2084" r:id="rId9"/>
    <p:sldId id="2523" r:id="rId10"/>
    <p:sldId id="2510" r:id="rId11"/>
    <p:sldId id="2511" r:id="rId12"/>
    <p:sldId id="2524" r:id="rId13"/>
    <p:sldId id="2099" r:id="rId14"/>
    <p:sldId id="2513" r:id="rId15"/>
    <p:sldId id="2512" r:id="rId16"/>
    <p:sldId id="1701" r:id="rId17"/>
    <p:sldId id="2516" r:id="rId18"/>
    <p:sldId id="2102" r:id="rId19"/>
    <p:sldId id="2514" r:id="rId20"/>
    <p:sldId id="2525" r:id="rId21"/>
    <p:sldId id="4872" r:id="rId22"/>
    <p:sldId id="4871" r:id="rId23"/>
    <p:sldId id="2527" r:id="rId24"/>
    <p:sldId id="2517" r:id="rId25"/>
    <p:sldId id="4873" r:id="rId26"/>
    <p:sldId id="4874" r:id="rId27"/>
    <p:sldId id="2518" r:id="rId28"/>
    <p:sldId id="4878" r:id="rId29"/>
    <p:sldId id="4879" r:id="rId30"/>
    <p:sldId id="4880" r:id="rId31"/>
    <p:sldId id="4881" r:id="rId32"/>
    <p:sldId id="4882" r:id="rId33"/>
    <p:sldId id="2521" r:id="rId34"/>
    <p:sldId id="4884" r:id="rId35"/>
    <p:sldId id="4891" r:id="rId36"/>
    <p:sldId id="2515" r:id="rId37"/>
    <p:sldId id="4887" r:id="rId38"/>
    <p:sldId id="4889" r:id="rId39"/>
    <p:sldId id="4890" r:id="rId40"/>
    <p:sldId id="4868" r:id="rId41"/>
    <p:sldId id="2526" r:id="rId42"/>
    <p:sldId id="4892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1B3F6B"/>
    <a:srgbClr val="3333FF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9962" autoAdjust="0"/>
    <p:restoredTop sz="97133" autoAdjust="0"/>
  </p:normalViewPr>
  <p:slideViewPr>
    <p:cSldViewPr>
      <p:cViewPr varScale="1">
        <p:scale>
          <a:sx n="61" d="100"/>
          <a:sy n="61" d="100"/>
        </p:scale>
        <p:origin x="228" y="3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48" y="315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68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F52CC0-8B34-4C44-9C4C-B331D0F349A7}" type="datetimeFigureOut">
              <a:rPr lang="en-US" smtClean="0"/>
              <a:pPr/>
              <a:t>7/26/2026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50857C-2A8B-42EB-A6E7-85424C4EAA4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0029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DC9A1E-70F0-467A-A848-74BE54D2D141}" type="datetimeFigureOut">
              <a:rPr lang="en-US" smtClean="0"/>
              <a:pPr/>
              <a:t>7/26/2026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519914-1C17-4B88-8A62-9173EC38CD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339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519914-1C17-4B88-8A62-9173EC38CD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42898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C17B6-63F3-BAA8-B95D-E5B49528F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BDC591-64F9-54D4-7D6B-4E1AB88A75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9DB08E-2D15-5071-A6FC-9074BB07B5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C30D02-550C-71D4-7CE3-C76A0DF4FA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519914-1C17-4B88-8A62-9173EC38CD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0510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16BDE-296A-55E9-264A-8EB060677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D511BB-687C-E9AF-863D-B238745721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AF61A8-DC8A-96E4-173B-D10A947AAD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D75AFE-023B-A937-55C1-7F07286AD2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519914-1C17-4B88-8A62-9173EC38CD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6623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9F7F2B-9A87-1850-EA92-3F12E5E45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EB344D-07A1-BCC0-1458-4D0CA92251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DA6F6D-D523-4D07-F25A-188E2C62F7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0763D7-66EC-6055-1746-9C995C4E8E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519914-1C17-4B88-8A62-9173EC38CD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7426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1B6057-91A7-CD2F-E482-BD4CF3C4C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A98590-ACB4-E6AE-A6AF-F17B72AB71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1F5EAD-8368-ABD1-8E91-836915194A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667F71-BFBA-7C7A-B21C-62336F4A82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519914-1C17-4B88-8A62-9173EC38CD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11064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7DB89-8A70-8708-F579-4A1E46AC2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ECF1EE-43E9-509A-481F-B72750F5F8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63DC22-483A-94E1-EC27-342B71504E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2FB88-50D1-D9F1-5719-9D7F2719F6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519914-1C17-4B88-8A62-9173EC38CD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87075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A685F-1FD2-D728-84DF-5C401AC73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C6D1DC-2F80-2357-61FA-510FB1B83E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27D331-5C3C-D47C-E5AA-952331C19F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0AB5A4-D0F5-9B3E-A66D-BCFC79983C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519914-1C17-4B88-8A62-9173EC38CD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51634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89E2A4-7FD6-10BF-8570-EF252A3C3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61502C-58F8-16D9-F6C8-64B26DD07A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751542-B863-E6B5-B800-CF6D6876A0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0B4C09-2FE6-A8DF-A4A0-6A7FEEE80C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519914-1C17-4B88-8A62-9173EC38CD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85729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A3C29A-2966-22EC-8453-D06E57575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030ECA-A3CA-92F6-DD25-912B55F230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6E34D6-8278-63C0-08A5-0526749F78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CB3A2E-E73D-2D6E-1901-F995607389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519914-1C17-4B88-8A62-9173EC38CD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19210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F52E2-6377-C45D-476F-8E182988A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7C5568-6B9A-FB79-9A77-461E3F8CC6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73B49F-0354-D818-E340-55040874C0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30E60F-48E9-7B2D-1A60-654C220E14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519914-1C17-4B88-8A62-9173EC38CD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4227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21BC28-2192-45FE-AD91-2D637FEFF843}" type="datetimeFigureOut">
              <a:rPr lang="en-US" smtClean="0"/>
              <a:pPr/>
              <a:t>7/26/2026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sz="4800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39000" y="990600"/>
            <a:ext cx="3276600" cy="1371600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夏令會講道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646A3-8498-19E1-0F01-082E5BD17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9BA1E1-3CF9-E05D-EB4A-DD720EDC22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7800" y="609600"/>
            <a:ext cx="9525000" cy="59245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US" altLang="zh-TW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1:5 </a:t>
            </a:r>
            <a:r>
              <a:rPr lang="en-HK" altLang="zh-TW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…</a:t>
            </a:r>
            <a:r>
              <a:rPr lang="zh-TW" altLang="en-US" sz="4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我怎樣與摩西同在，也必照樣與你同在；我必不撇下你，也不丟棄你。</a:t>
            </a:r>
            <a:endParaRPr lang="en-HK" altLang="zh-TW" sz="40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buNone/>
            </a:pPr>
            <a:r>
              <a:rPr lang="en-HK" altLang="zh-TW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1.9…</a:t>
            </a:r>
            <a:r>
              <a:rPr lang="zh-TW" altLang="en-US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不要懼怕，也不要驚惶；</a:t>
            </a:r>
            <a:r>
              <a:rPr lang="zh-TW" altLang="en-US" sz="4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因為你無論往哪裏去，耶和華－你的神必與你同在。」</a:t>
            </a:r>
          </a:p>
        </p:txBody>
      </p:sp>
    </p:spTree>
    <p:extLst>
      <p:ext uri="{BB962C8B-B14F-4D97-AF65-F5344CB8AC3E}">
        <p14:creationId xmlns:p14="http://schemas.microsoft.com/office/powerpoint/2010/main" val="245694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08F988-06F1-4019-8FD8-EBC61F771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2600" y="609600"/>
            <a:ext cx="9105900" cy="6477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4000" b="1" i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7 </a:t>
            </a:r>
            <a:r>
              <a:rPr lang="zh-TW" altLang="en-US" sz="4000" b="1" i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只要剛強，大大壯膽，</a:t>
            </a:r>
            <a:endParaRPr lang="en-HK" altLang="zh-TW" sz="4000" b="1" i="1" dirty="0">
              <a:solidFill>
                <a:schemeClr val="tx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57188" indent="0">
              <a:buNone/>
            </a:pPr>
            <a:r>
              <a:rPr lang="zh-TW" altLang="en-US" sz="4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謹守遵行我僕人摩西所吩咐你的一切律法</a:t>
            </a:r>
            <a:r>
              <a:rPr lang="en-HK" altLang="zh-TW" sz="4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…</a:t>
            </a:r>
          </a:p>
          <a:p>
            <a:pPr marL="357188" indent="0">
              <a:buNone/>
            </a:pPr>
            <a:r>
              <a:rPr lang="en-US" altLang="zh-TW" sz="4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8 </a:t>
            </a:r>
            <a:r>
              <a:rPr lang="zh-TW" altLang="en-US" sz="4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這律法書不可離開你的口，總要晝夜思想，好使你謹守遵行這書</a:t>
            </a:r>
            <a:r>
              <a:rPr lang="en-HK" altLang="zh-TW" sz="4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…</a:t>
            </a:r>
          </a:p>
          <a:p>
            <a:pPr marL="0" indent="0">
              <a:buNone/>
            </a:pPr>
            <a:r>
              <a:rPr lang="en-US" altLang="zh-TW" sz="4000" b="1" i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9 </a:t>
            </a:r>
            <a:r>
              <a:rPr lang="zh-TW" altLang="en-US" sz="4000" b="1" i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我豈沒有吩咐你嗎？你當剛強壯膽！</a:t>
            </a:r>
          </a:p>
        </p:txBody>
      </p:sp>
    </p:spTree>
    <p:extLst>
      <p:ext uri="{BB962C8B-B14F-4D97-AF65-F5344CB8AC3E}">
        <p14:creationId xmlns:p14="http://schemas.microsoft.com/office/powerpoint/2010/main" val="3372382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BD351B-AC0F-6A01-A273-80699357C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FC9EF-E20B-6556-2033-64635146BB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sz="4800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7DBD89-BE89-8B1C-B1D2-25BD3316F8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9000" y="990600"/>
            <a:ext cx="3276600" cy="1371600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夏令會講道</a:t>
            </a:r>
          </a:p>
        </p:txBody>
      </p:sp>
    </p:spTree>
    <p:extLst>
      <p:ext uri="{BB962C8B-B14F-4D97-AF65-F5344CB8AC3E}">
        <p14:creationId xmlns:p14="http://schemas.microsoft.com/office/powerpoint/2010/main" val="23245814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06961-089C-CFC0-8442-A6CE9741B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BF4C82-77F5-EF1F-2A2D-74DD888CC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685800"/>
            <a:ext cx="9144000" cy="5829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</a:t>
            </a:r>
            <a:r>
              <a:rPr lang="en-HK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1…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於是二人去了，來到一個妓女名叫喇合的家裏，就在那裏躺臥。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 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有人告訴耶利哥王說：「今夜有以色列人來到這裏窺探此地。」</a:t>
            </a:r>
            <a:endParaRPr lang="zh-TW" altLang="en-US" sz="4400" b="1" dirty="0">
              <a:solidFill>
                <a:schemeClr val="tx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597928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F7E14-6BAC-15EF-939C-EED239505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5887D-E792-E7F4-ACEF-22F22982CB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600" y="838200"/>
            <a:ext cx="8534400" cy="59055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2:3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耶利哥王打發人去見喇合說：「那來到你這裏、進了你家的人要交出來，因為他們來窺探全地。」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 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女人將二人隱藏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…</a:t>
            </a:r>
            <a:endParaRPr lang="zh-TW" altLang="en-US" sz="4400" b="1" dirty="0">
              <a:solidFill>
                <a:schemeClr val="tx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871815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1A3C3B-B19E-3C53-6C3F-803C645D4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ED5EB-4618-BF55-DF90-A0D4D80C5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7800" y="609600"/>
            <a:ext cx="9448800" cy="6705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2:8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二人還沒有躺臥，女人就上房頂，到他們那裏，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9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對他們說：「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我知道耶和華已經把這地賜給你們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，並且因你們的緣故</a:t>
            </a:r>
            <a:r>
              <a:rPr lang="zh-TW" altLang="en-US" sz="4400" b="1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我們都驚慌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了。這地的一切居民</a:t>
            </a:r>
            <a:r>
              <a:rPr lang="zh-TW" altLang="en-US" sz="4400" b="1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在你們面前心都消化了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；</a:t>
            </a:r>
            <a:endParaRPr lang="en-US" altLang="zh-TW" sz="4400" b="1" dirty="0">
              <a:solidFill>
                <a:schemeClr val="tx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buNone/>
            </a:pPr>
            <a:r>
              <a:rPr lang="en-US" altLang="zh-CN" sz="4000" b="1" dirty="0">
                <a:solidFill>
                  <a:schemeClr val="tx2"/>
                </a:solidFill>
              </a:rPr>
              <a:t>	</a:t>
            </a:r>
            <a:endParaRPr lang="zh-TW" altLang="en-US" sz="4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3718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A52485-125F-4784-9DD3-F0470935D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7800" y="381000"/>
            <a:ext cx="9372600" cy="67818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TW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2:10 </a:t>
            </a:r>
            <a:r>
              <a:rPr lang="zh-TW" altLang="en-US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因為我們聽見你們</a:t>
            </a:r>
            <a:r>
              <a:rPr lang="zh-TW" altLang="en-US" sz="4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出埃及</a:t>
            </a:r>
            <a:r>
              <a:rPr lang="zh-TW" altLang="en-US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的時候，耶和華怎樣在你們前面</a:t>
            </a:r>
            <a:r>
              <a:rPr lang="zh-TW" altLang="en-US" sz="4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使紅海的水乾</a:t>
            </a:r>
            <a:r>
              <a:rPr lang="zh-TW" altLang="en-US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了，並且你們</a:t>
            </a:r>
            <a:r>
              <a:rPr lang="zh-TW" altLang="en-US" sz="4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怎樣待約旦河東的兩個亞摩利王西宏和噩</a:t>
            </a:r>
            <a:r>
              <a:rPr lang="zh-TW" altLang="en-US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，將他們</a:t>
            </a:r>
            <a:r>
              <a:rPr lang="zh-TW" altLang="en-US" sz="43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盡行毀滅</a:t>
            </a:r>
            <a:r>
              <a:rPr lang="zh-TW" altLang="en-US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  <a:r>
              <a:rPr lang="en-US" altLang="zh-CN" sz="40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	</a:t>
            </a:r>
            <a:endParaRPr lang="zh-TW" altLang="en-US" sz="4000" dirty="0">
              <a:solidFill>
                <a:schemeClr val="tx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087702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C988F-137F-B4C6-431A-E4D27D1BA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90BC92-D12F-B7E2-66AC-6C0C4C4FB1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533400"/>
            <a:ext cx="9677400" cy="66294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2:11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我們一聽見這些事，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心就消化了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。因你們的緣故，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並無一人有膽氣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耶和華－你們的神本是上天下地的神</a:t>
            </a:r>
            <a:r>
              <a:rPr lang="zh-CN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  <a:endParaRPr lang="en-US" altLang="zh-TW" sz="44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buNone/>
            </a:pPr>
            <a:r>
              <a:rPr lang="en-US" altLang="zh-CN" sz="4000" b="1" dirty="0">
                <a:solidFill>
                  <a:schemeClr val="tx2"/>
                </a:solidFill>
              </a:rPr>
              <a:t>	</a:t>
            </a:r>
            <a:endParaRPr lang="zh-TW" altLang="en-US" sz="4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9570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3BEAC1-A005-867F-3CCE-869CB77BC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F90326-9E96-5DDD-4499-CB780EEF94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685800"/>
            <a:ext cx="9982200" cy="6172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US" altLang="zh-TW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</a:t>
            </a:r>
            <a:r>
              <a:rPr lang="en-HK" altLang="zh-TW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</a:t>
            </a:r>
            <a:r>
              <a:rPr lang="en-US" altLang="zh-TW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24  (</a:t>
            </a:r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探子</a:t>
            </a:r>
            <a:r>
              <a:rPr lang="en-HK" altLang="zh-CN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又對約書亞說：「</a:t>
            </a:r>
            <a:r>
              <a:rPr lang="zh-TW" alt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耶和華果然將那全地交在我們手中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；那地的一切居民在我們面前</a:t>
            </a:r>
            <a:r>
              <a:rPr lang="zh-TW" alt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心都消化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了。」</a:t>
            </a:r>
          </a:p>
        </p:txBody>
      </p:sp>
    </p:spTree>
    <p:extLst>
      <p:ext uri="{BB962C8B-B14F-4D97-AF65-F5344CB8AC3E}">
        <p14:creationId xmlns:p14="http://schemas.microsoft.com/office/powerpoint/2010/main" val="31827634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DD228A-9618-D671-F9F1-8F6177012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7394FF-92ED-A260-3EF1-21F759540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838200"/>
            <a:ext cx="9601200" cy="60303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1:3 </a:t>
            </a:r>
            <a:r>
              <a:rPr lang="zh-CN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（神說：）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凡你們腳掌所踏之地，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我都照著我所應許摩西的話賜給你們了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  <a:endParaRPr lang="en-HK" altLang="zh-CN" sz="4400" b="1" dirty="0">
              <a:solidFill>
                <a:schemeClr val="tx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buNone/>
            </a:pPr>
            <a:r>
              <a:rPr lang="zh-CN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</a:t>
            </a:r>
            <a:r>
              <a:rPr lang="en-HK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24  (</a:t>
            </a:r>
            <a:r>
              <a:rPr lang="zh-CN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探子</a:t>
            </a:r>
            <a:r>
              <a:rPr lang="en-HK" altLang="zh-CN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又對約書亞說：「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耶和華果然將那全地交在我們手中</a:t>
            </a:r>
            <a:r>
              <a:rPr lang="en-HK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…</a:t>
            </a:r>
          </a:p>
          <a:p>
            <a:pPr marL="0" indent="0">
              <a:buNone/>
            </a:pPr>
            <a:endParaRPr lang="en-HK" altLang="zh-TW" sz="4000" b="1" dirty="0">
              <a:solidFill>
                <a:schemeClr val="tx2"/>
              </a:solidFill>
              <a:latin typeface="PMingLiU" panose="02020500000000000000" pitchFamily="18" charset="-120"/>
              <a:ea typeface="PMingLiU" panose="02020500000000000000" pitchFamily="18" charset="-120"/>
            </a:endParaRPr>
          </a:p>
          <a:p>
            <a:pPr marL="0" indent="0">
              <a:buNone/>
            </a:pPr>
            <a:endParaRPr lang="en-HK" altLang="zh-TW" sz="4000" b="1" dirty="0">
              <a:solidFill>
                <a:schemeClr val="tx2"/>
              </a:solidFill>
              <a:latin typeface="PMingLiU" panose="02020500000000000000" pitchFamily="18" charset="-120"/>
              <a:ea typeface="PMingLiU" panose="02020500000000000000" pitchFamily="18" charset="-120"/>
            </a:endParaRPr>
          </a:p>
          <a:p>
            <a:pPr marL="0" indent="0">
              <a:buNone/>
            </a:pPr>
            <a:endParaRPr lang="zh-TW" altLang="en-US" sz="4000" b="1" dirty="0">
              <a:solidFill>
                <a:schemeClr val="tx2"/>
              </a:solidFill>
              <a:latin typeface="PMingLiU" panose="02020500000000000000" pitchFamily="18" charset="-120"/>
              <a:ea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58939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5FEBF-9BB8-465D-D0C3-9BD6BE583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《</a:t>
            </a:r>
            <a:r>
              <a:rPr lang="zh-TW" altLang="en-US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踏入應許</a:t>
            </a:r>
            <a:r>
              <a:rPr lang="en-US" altLang="zh-TW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》</a:t>
            </a:r>
            <a:endParaRPr lang="en-HK" sz="54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9B5A7-6320-5A02-8422-271BDB6986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0" y="1417638"/>
            <a:ext cx="8915400" cy="4602163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1.	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得勝之路（書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1-6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  <a:p>
            <a:pPr marL="0" indent="0">
              <a:buNone/>
            </a:pP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2.	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失敗之路（書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7-8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  <a:p>
            <a:pPr marL="0" indent="0">
              <a:buNone/>
            </a:pP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3. 	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奇怪騙案（書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9-10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  <a:p>
            <a:pPr marL="0" indent="0">
              <a:buNone/>
            </a:pP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4. 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一生跟隨（書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14-15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  <a:p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33011179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68768A-D7AB-E9DE-C8A3-078A54C429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1DDE6-1E34-F337-BE01-8715FDAAC8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sz="4800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1DFC2A-351F-B141-B4EA-E782869377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9000" y="990600"/>
            <a:ext cx="3276600" cy="1371600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夏令會講道</a:t>
            </a:r>
          </a:p>
        </p:txBody>
      </p:sp>
    </p:spTree>
    <p:extLst>
      <p:ext uri="{BB962C8B-B14F-4D97-AF65-F5344CB8AC3E}">
        <p14:creationId xmlns:p14="http://schemas.microsoft.com/office/powerpoint/2010/main" val="1478929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D8DC34-74FD-8C6C-DFE7-B18E599AF4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E200AD-088D-A5CD-EDD6-86A002308A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762000"/>
            <a:ext cx="9677400" cy="5924550"/>
          </a:xfrm>
        </p:spPr>
        <p:txBody>
          <a:bodyPr>
            <a:normAutofit/>
          </a:bodyPr>
          <a:lstStyle/>
          <a:p>
            <a:pPr marL="0" lvl="0" indent="0">
              <a:spcBef>
                <a:spcPts val="1000"/>
              </a:spcBef>
              <a:buNone/>
            </a:pPr>
            <a:r>
              <a:rPr lang="zh-TW" altLang="en-US" sz="4400" b="1" dirty="0">
                <a:solidFill>
                  <a:srgbClr val="E7E6E6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書</a:t>
            </a:r>
            <a:r>
              <a:rPr lang="en-US" altLang="zh-TW" sz="4400" b="1" dirty="0">
                <a:solidFill>
                  <a:srgbClr val="E7E6E6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3:10-11 </a:t>
            </a:r>
            <a:r>
              <a:rPr lang="zh-TW" altLang="en-US" sz="4400" b="1" dirty="0">
                <a:solidFill>
                  <a:srgbClr val="E7E6E6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約書亞說：「看哪，</a:t>
            </a:r>
            <a:r>
              <a:rPr lang="zh-TW" altLang="en-US" sz="4400" b="1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普天下主的約櫃必在你們前頭過去</a:t>
            </a:r>
            <a:r>
              <a:rPr lang="zh-TW" altLang="en-US" sz="4400" b="1" dirty="0">
                <a:solidFill>
                  <a:srgbClr val="E7E6E6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，到約旦河裏，</a:t>
            </a:r>
            <a:r>
              <a:rPr lang="zh-TW" altLang="en-US" sz="44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因此你們就知道在你們中間有永生神</a:t>
            </a:r>
            <a:r>
              <a:rPr lang="en-US" altLang="zh-TW" sz="4400" b="1" dirty="0">
                <a:solidFill>
                  <a:srgbClr val="E7E6E6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……</a:t>
            </a:r>
          </a:p>
          <a:p>
            <a:pPr marL="0" indent="0">
              <a:buNone/>
            </a:pPr>
            <a:endParaRPr lang="en-HK" altLang="zh-TW" sz="4000" b="1" dirty="0">
              <a:solidFill>
                <a:schemeClr val="tx2"/>
              </a:solidFill>
              <a:latin typeface="PMingLiU" panose="02020500000000000000" pitchFamily="18" charset="-120"/>
              <a:ea typeface="PMingLiU" panose="02020500000000000000" pitchFamily="18" charset="-120"/>
            </a:endParaRPr>
          </a:p>
          <a:p>
            <a:pPr marL="0" indent="0">
              <a:buNone/>
            </a:pPr>
            <a:endParaRPr lang="en-HK" altLang="zh-TW" sz="4000" b="1" dirty="0">
              <a:solidFill>
                <a:schemeClr val="tx2"/>
              </a:solidFill>
              <a:latin typeface="PMingLiU" panose="02020500000000000000" pitchFamily="18" charset="-120"/>
              <a:ea typeface="PMingLiU" panose="02020500000000000000" pitchFamily="18" charset="-120"/>
            </a:endParaRPr>
          </a:p>
          <a:p>
            <a:pPr marL="0" indent="0">
              <a:buNone/>
            </a:pPr>
            <a:endParaRPr lang="zh-TW" altLang="en-US" sz="4000" b="1" dirty="0">
              <a:solidFill>
                <a:schemeClr val="tx2"/>
              </a:solidFill>
              <a:latin typeface="PMingLiU" panose="02020500000000000000" pitchFamily="18" charset="-120"/>
              <a:ea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045480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857DFB-5271-68FE-D767-1043679EC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E3F5B7-7658-AB0C-0C00-AEAC1AAC0F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300" y="781050"/>
            <a:ext cx="10439400" cy="607695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書</a:t>
            </a:r>
            <a:r>
              <a:rPr kumimoji="0" lang="en-US" altLang="zh-TW" sz="4400" b="1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3:15-16 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他們到了約旦河，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腳一入水</a:t>
            </a:r>
            <a:r>
              <a:rPr kumimoji="0" lang="en-HK" altLang="zh-TW" sz="4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…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，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那從上往下流的水便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在極遠之地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、撒拉但旁的亞當城那裏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停住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，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立起成壘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；那往亞拉巴的海，就是鹽海，下流的水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全然斷絕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。於是百姓在耶利哥的對面過去了。</a:t>
            </a:r>
          </a:p>
          <a:p>
            <a:pPr marL="0" indent="0">
              <a:buNone/>
            </a:pPr>
            <a:endParaRPr lang="en-HK" altLang="zh-TW" sz="4000" b="1" dirty="0">
              <a:solidFill>
                <a:schemeClr val="tx2"/>
              </a:solidFill>
              <a:latin typeface="PMingLiU" panose="02020500000000000000" pitchFamily="18" charset="-120"/>
              <a:ea typeface="PMingLiU" panose="02020500000000000000" pitchFamily="18" charset="-120"/>
            </a:endParaRPr>
          </a:p>
          <a:p>
            <a:pPr marL="0" indent="0">
              <a:buNone/>
            </a:pPr>
            <a:endParaRPr lang="en-HK" altLang="zh-TW" sz="4000" b="1" dirty="0">
              <a:solidFill>
                <a:schemeClr val="tx2"/>
              </a:solidFill>
              <a:latin typeface="PMingLiU" panose="02020500000000000000" pitchFamily="18" charset="-120"/>
              <a:ea typeface="PMingLiU" panose="02020500000000000000" pitchFamily="18" charset="-120"/>
            </a:endParaRPr>
          </a:p>
          <a:p>
            <a:pPr marL="0" indent="0">
              <a:buNone/>
            </a:pPr>
            <a:endParaRPr lang="zh-TW" altLang="en-US" sz="4000" b="1" dirty="0">
              <a:solidFill>
                <a:schemeClr val="tx2"/>
              </a:solidFill>
              <a:latin typeface="PMingLiU" panose="02020500000000000000" pitchFamily="18" charset="-120"/>
              <a:ea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500664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E3262-D9BD-F0DF-720B-D8084A5DAE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A1437-862B-B2AD-447C-DE78B73535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sz="4800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68FF4A-338E-C91B-94AD-5D22F1603B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9000" y="990600"/>
            <a:ext cx="3276600" cy="1371600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夏令會講道</a:t>
            </a:r>
          </a:p>
        </p:txBody>
      </p:sp>
    </p:spTree>
    <p:extLst>
      <p:ext uri="{BB962C8B-B14F-4D97-AF65-F5344CB8AC3E}">
        <p14:creationId xmlns:p14="http://schemas.microsoft.com/office/powerpoint/2010/main" val="39997781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598E0-8C6C-4C07-3C99-578FD5EDDE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4090B-0F52-481D-142F-AADF90702E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6103" y="685800"/>
            <a:ext cx="9239794" cy="5848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US" altLang="zh-TW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5:2 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那時，耶和華吩咐約書亞說：「</a:t>
            </a:r>
            <a:r>
              <a:rPr lang="zh-TW" alt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你製造火石刀，第二次給以色列人行割禮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。」</a:t>
            </a:r>
            <a:endParaRPr lang="zh-TW" altLang="en-US" sz="4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687260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05101-5485-6A45-1ADB-46D710172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E43B00-D781-8CC3-F652-06DFCD0AA3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762000"/>
            <a:ext cx="9753600" cy="5848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5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US" altLang="zh-TW" sz="5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5:3 </a:t>
            </a:r>
            <a:r>
              <a:rPr lang="zh-TW" altLang="en-US" sz="5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約書亞</a:t>
            </a:r>
            <a:r>
              <a:rPr lang="zh-TW" altLang="en-US" sz="54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就製造</a:t>
            </a:r>
            <a:r>
              <a:rPr lang="zh-TW" altLang="en-US" sz="5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了火石刀，在「除皮山」那裏給以色列人行割禮</a:t>
            </a:r>
            <a:r>
              <a:rPr lang="en-US" altLang="zh-TW" sz="5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……</a:t>
            </a:r>
            <a:endParaRPr lang="zh-TW" altLang="en-US" sz="54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120539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5F366-BDAD-A076-CF80-D8B4AA264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9A04E-3F16-891D-798F-EE9CD2C42B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sz="4800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91266B-364A-8690-70AE-8EC91276DF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9000" y="990600"/>
            <a:ext cx="3276600" cy="1371600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夏令會講道</a:t>
            </a:r>
          </a:p>
        </p:txBody>
      </p:sp>
    </p:spTree>
    <p:extLst>
      <p:ext uri="{BB962C8B-B14F-4D97-AF65-F5344CB8AC3E}">
        <p14:creationId xmlns:p14="http://schemas.microsoft.com/office/powerpoint/2010/main" val="28566335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BB24A6-11CE-EAD7-3C9F-2E57251E1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CFB78-026D-8540-C1FC-D72337D20A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533401"/>
            <a:ext cx="10058400" cy="58578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US" altLang="zh-CN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5: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13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約書亞靠近耶利哥的時候，舉目觀看，不料，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有一個人手裏有拔出來的刀，對面站立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。約書亞到他那裏，問他說：「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你是幫助我們呢，是幫助我們敵人呢？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」</a:t>
            </a:r>
          </a:p>
        </p:txBody>
      </p:sp>
    </p:spTree>
    <p:extLst>
      <p:ext uri="{BB962C8B-B14F-4D97-AF65-F5344CB8AC3E}">
        <p14:creationId xmlns:p14="http://schemas.microsoft.com/office/powerpoint/2010/main" val="15127756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6BC35-2BB9-F58B-53BB-B61E1C297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89AFE6-0E86-5BC4-D217-7F20F5E777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7800" y="990600"/>
            <a:ext cx="9296400" cy="5867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US" altLang="zh-CN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5:</a:t>
            </a:r>
            <a:r>
              <a:rPr lang="en-US" altLang="zh-TW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14 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他回答說：「</a:t>
            </a:r>
            <a:r>
              <a:rPr lang="zh-TW" altLang="en-US" sz="48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不是的</a:t>
            </a:r>
            <a:r>
              <a:rPr lang="zh-TW" alt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，我來是要作耶和華軍隊的元帥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。」</a:t>
            </a:r>
          </a:p>
        </p:txBody>
      </p:sp>
    </p:spTree>
    <p:extLst>
      <p:ext uri="{BB962C8B-B14F-4D97-AF65-F5344CB8AC3E}">
        <p14:creationId xmlns:p14="http://schemas.microsoft.com/office/powerpoint/2010/main" val="6040770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B7201-5FCC-497D-D15C-71AD4F076E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74686-33CF-9CFC-77E9-4EF8821AD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933450"/>
            <a:ext cx="9372600" cy="59245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US" altLang="zh-CN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5:</a:t>
            </a:r>
            <a:r>
              <a:rPr lang="en-US" altLang="zh-TW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14 </a:t>
            </a:r>
            <a:r>
              <a:rPr lang="en-HK" altLang="zh-TW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…</a:t>
            </a:r>
            <a:r>
              <a:rPr lang="zh-TW" alt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約書亞就俯伏在地下拜，說：「我主有甚麼話吩咐僕人。」</a:t>
            </a:r>
            <a:endParaRPr lang="en-HK" altLang="zh-TW" sz="4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buNone/>
            </a:pPr>
            <a:r>
              <a:rPr lang="en-US" altLang="zh-TW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15</a:t>
            </a:r>
            <a:r>
              <a:rPr lang="en-HK" altLang="zh-TW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…</a:t>
            </a:r>
            <a:r>
              <a:rPr lang="zh-TW" altLang="en-US" sz="48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約書亞就照著行了。</a:t>
            </a:r>
          </a:p>
        </p:txBody>
      </p:sp>
    </p:spTree>
    <p:extLst>
      <p:ext uri="{BB962C8B-B14F-4D97-AF65-F5344CB8AC3E}">
        <p14:creationId xmlns:p14="http://schemas.microsoft.com/office/powerpoint/2010/main" val="2713419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7926A-C1AD-98F7-5DE5-C95AC5A45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CC8D5-5ADF-71AB-A894-B07E0A0AB2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sz="4800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E70933-CCA3-A082-BFC5-7950479E6C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9000" y="990600"/>
            <a:ext cx="3276600" cy="1371600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夏令會講道</a:t>
            </a:r>
          </a:p>
        </p:txBody>
      </p:sp>
    </p:spTree>
    <p:extLst>
      <p:ext uri="{BB962C8B-B14F-4D97-AF65-F5344CB8AC3E}">
        <p14:creationId xmlns:p14="http://schemas.microsoft.com/office/powerpoint/2010/main" val="29920127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4BA6D-339D-DADF-B35D-2CFDB30A6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869F4-E7E4-3079-E6C4-D45D2AD4DF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sz="4800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2B39F4-AFB3-D93D-7EAE-F6B91A0E54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9000" y="990600"/>
            <a:ext cx="3276600" cy="1371600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夏令會講道</a:t>
            </a:r>
          </a:p>
        </p:txBody>
      </p:sp>
    </p:spTree>
    <p:extLst>
      <p:ext uri="{BB962C8B-B14F-4D97-AF65-F5344CB8AC3E}">
        <p14:creationId xmlns:p14="http://schemas.microsoft.com/office/powerpoint/2010/main" val="8622857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C95A8-FEE5-6278-77AF-FBE64353A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2751C-56B4-182E-F901-1445801E08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7800" y="838200"/>
            <a:ext cx="8991600" cy="59245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US" altLang="zh-CN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6</a:t>
            </a:r>
            <a:r>
              <a:rPr lang="en-US" altLang="zh-TW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:2 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耶和華曉諭約書亞說：「</a:t>
            </a:r>
            <a:r>
              <a:rPr lang="zh-TW" altLang="en-US" sz="4800" b="1" i="1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看哪，我已經把耶利哥和耶利哥的王，並大能的勇士，都交在你手中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9971160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65BCB-B024-5B8F-64C1-1A0DB2B34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1D5CFB-F851-9595-71C0-5030CAE67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609600"/>
            <a:ext cx="9982200" cy="5772150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zh-CN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US" altLang="zh-CN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6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:3 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你們的一切兵丁要圍繞這城，一日圍繞一次，六日都要這樣行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七個祭司要拿七個羊角走在約櫃前。到第七日，你們要繞城七次，祭司也要吹角。</a:t>
            </a:r>
          </a:p>
        </p:txBody>
      </p:sp>
    </p:spTree>
    <p:extLst>
      <p:ext uri="{BB962C8B-B14F-4D97-AF65-F5344CB8AC3E}">
        <p14:creationId xmlns:p14="http://schemas.microsoft.com/office/powerpoint/2010/main" val="32310825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5C59C-47E7-9DED-60D4-7AB2C48BA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B94453-A0C3-D46E-E050-80A4DFB0C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762000"/>
            <a:ext cx="9220200" cy="5829300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zh-CN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US" altLang="zh-CN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6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:5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他們吹的角聲拖長，你們聽見角聲，眾百姓要大聲呼喊，</a:t>
            </a:r>
            <a:r>
              <a:rPr lang="zh-TW" altLang="en-US" sz="44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城牆就必塌陷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，各人都要往前直上。」</a:t>
            </a:r>
          </a:p>
        </p:txBody>
      </p:sp>
    </p:spTree>
    <p:extLst>
      <p:ext uri="{BB962C8B-B14F-4D97-AF65-F5344CB8AC3E}">
        <p14:creationId xmlns:p14="http://schemas.microsoft.com/office/powerpoint/2010/main" val="19136896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E70C94-68F3-8884-53C9-04392B91A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4B9F7E-2B19-F348-B3C0-9E3DBC893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838200"/>
            <a:ext cx="9525000" cy="61682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US" altLang="zh-CN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6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:10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約書亞吩咐百姓說：「</a:t>
            </a:r>
            <a:r>
              <a:rPr lang="zh-TW" altLang="en-US" sz="44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你們不可呼喊，不可出聲，連一句話也不可出你們的口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，等到我吩咐你們呼喊的日子，那時才可以呼喊。」</a:t>
            </a:r>
          </a:p>
        </p:txBody>
      </p:sp>
    </p:spTree>
    <p:extLst>
      <p:ext uri="{BB962C8B-B14F-4D97-AF65-F5344CB8AC3E}">
        <p14:creationId xmlns:p14="http://schemas.microsoft.com/office/powerpoint/2010/main" val="15328492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41B30-8265-364A-E08A-EE9734473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7A260-4799-7656-D1D9-E907E20B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533400"/>
            <a:ext cx="10210800" cy="60769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US" altLang="zh-CN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6</a:t>
            </a:r>
            <a:r>
              <a:rPr lang="en-US" altLang="zh-TW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:11 </a:t>
            </a:r>
            <a:r>
              <a:rPr lang="zh-TW" altLang="en-US" sz="48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這樣，他使耶和華的約櫃繞城，把城繞了一次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；眾人回到營裏，就在營裏住宿。</a:t>
            </a:r>
            <a:endParaRPr lang="en-HK" altLang="zh-TW" sz="4800" b="1" dirty="0">
              <a:solidFill>
                <a:schemeClr val="tx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buNone/>
            </a:pPr>
            <a:r>
              <a:rPr lang="en-US" altLang="zh-TW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14 </a:t>
            </a:r>
            <a:r>
              <a:rPr lang="zh-TW" alt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第二日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，眾人把城繞了一次，就回營裏去。六日都是這樣行。</a:t>
            </a:r>
          </a:p>
          <a:p>
            <a:pPr marL="0" indent="0">
              <a:buNone/>
            </a:pPr>
            <a:endParaRPr lang="zh-TW" altLang="en-US" sz="4800" b="1" dirty="0">
              <a:solidFill>
                <a:schemeClr val="tx2"/>
              </a:solidFill>
              <a:latin typeface="PMingLiU" panose="02020500000000000000" pitchFamily="18" charset="-120"/>
              <a:ea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08605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7724F-9C44-D1BA-5CE0-288365AD3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928E9C-2B77-8F71-2464-043FC13111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0923" y="876300"/>
            <a:ext cx="9730154" cy="59817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 </a:t>
            </a:r>
            <a:r>
              <a:rPr lang="en-HK" altLang="zh-CN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6:</a:t>
            </a:r>
            <a:r>
              <a:rPr lang="en-US" altLang="zh-TW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15 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第七日清早，黎明的時候，他們起來，照樣繞城七次；</a:t>
            </a:r>
            <a:r>
              <a:rPr lang="zh-TW" altLang="en-US" sz="48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惟獨這日把城繞了七次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2390167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CDEF2-162C-EE5D-445B-FF732EC5E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685800"/>
            <a:ext cx="9753600" cy="54403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6:16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到了第七次，祭司吹角的時候，約書亞吩咐百姓說：「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呼喊吧，因為耶和華已經把城交給你們了！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17 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這城和其中所有的都要在耶和華面前毀滅</a:t>
            </a:r>
            <a:r>
              <a:rPr lang="en-HK" altLang="zh-TW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…</a:t>
            </a:r>
            <a:endParaRPr lang="zh-TW" altLang="en-US" sz="4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800847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06961-089C-CFC0-8442-A6CE9741B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BF4C82-77F5-EF1F-2A2D-74DD888CC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685800"/>
            <a:ext cx="9753600" cy="5848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 </a:t>
            </a:r>
            <a:r>
              <a:rPr lang="en-US" altLang="zh-CN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6:</a:t>
            </a:r>
            <a:r>
              <a:rPr lang="en-US" altLang="zh-TW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 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於是百姓呼喊，祭司也吹角。百姓聽見角聲，便大聲呼喊，</a:t>
            </a:r>
            <a:r>
              <a:rPr lang="zh-TW" alt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城牆就塌陷，百姓便上去進城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，各人往前直上，將城奪取</a:t>
            </a:r>
            <a:r>
              <a:rPr lang="en-HK" altLang="zh-TW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…</a:t>
            </a:r>
            <a:endParaRPr lang="zh-TW" altLang="en-US" sz="4800" b="1" dirty="0">
              <a:solidFill>
                <a:schemeClr val="tx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382670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70D3BE-91A2-3DBC-D113-7A1A9B7B3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96D17-351B-8CDE-7E91-9EE1134945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sz="4800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5235BA-14DA-189A-67C7-21934D7066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9000" y="990600"/>
            <a:ext cx="3276600" cy="1371600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夏令會講道</a:t>
            </a:r>
          </a:p>
        </p:txBody>
      </p:sp>
    </p:spTree>
    <p:extLst>
      <p:ext uri="{BB962C8B-B14F-4D97-AF65-F5344CB8AC3E}">
        <p14:creationId xmlns:p14="http://schemas.microsoft.com/office/powerpoint/2010/main" val="3009057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1C15C-22BC-94A5-77B8-1B7130486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FF433-80BD-1C40-1903-14EAB0FF2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762000"/>
            <a:ext cx="9468394" cy="592455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1:1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耶和華的僕人</a:t>
            </a:r>
            <a:r>
              <a:rPr lang="zh-TW" altLang="en-US" sz="4400" b="1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摩西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死了以後，耶和華曉諭</a:t>
            </a:r>
            <a:r>
              <a:rPr lang="zh-TW" altLang="en-US" sz="4400" b="1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摩西的幫手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，嫩的兒子約書亞，說：</a:t>
            </a:r>
          </a:p>
        </p:txBody>
      </p:sp>
    </p:spTree>
    <p:extLst>
      <p:ext uri="{BB962C8B-B14F-4D97-AF65-F5344CB8AC3E}">
        <p14:creationId xmlns:p14="http://schemas.microsoft.com/office/powerpoint/2010/main" val="17507503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2FD13-4052-4B2A-C96A-81E9A1F7C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903" y="152400"/>
            <a:ext cx="10972800" cy="1143000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latin typeface="Noto Sans TC" panose="020B0200000000000000" pitchFamily="34" charset="-128"/>
                <a:ea typeface="Noto Sans TC" panose="020B0200000000000000" pitchFamily="34" charset="-128"/>
              </a:rPr>
              <a:t>思考問題</a:t>
            </a:r>
            <a:endParaRPr lang="en-HK" sz="4800" b="1" dirty="0">
              <a:latin typeface="Noto Sans TC" panose="020B0200000000000000" pitchFamily="34" charset="-128"/>
              <a:ea typeface="Noto Sans TC" panose="020B0200000000000000" pitchFamily="34" charset="-12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E506A-B282-7C65-C6DC-A4D2D2A97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95400"/>
            <a:ext cx="11585098" cy="4830763"/>
          </a:xfrm>
        </p:spPr>
        <p:txBody>
          <a:bodyPr>
            <a:normAutofit/>
          </a:bodyPr>
          <a:lstStyle/>
          <a:p>
            <a:pPr marL="914400" indent="-914400">
              <a:buAutoNum type="arabicPeriod"/>
            </a:pPr>
            <a:r>
              <a:rPr lang="zh-CN" altLang="en-US" sz="4800" b="1" dirty="0">
                <a:solidFill>
                  <a:schemeClr val="tx2"/>
                </a:solidFill>
                <a:latin typeface="Noto Sans TC" panose="020B0200000000000000" pitchFamily="34" charset="-128"/>
                <a:ea typeface="Noto Sans TC" panose="020B0200000000000000" pitchFamily="34" charset="-128"/>
              </a:rPr>
              <a:t>神放我在甚麽難處中要賜福給我？我對神的大能，同在與信實，有多信心？</a:t>
            </a:r>
            <a:endParaRPr lang="en-HK" altLang="zh-CN" sz="4800" b="1" dirty="0">
              <a:solidFill>
                <a:schemeClr val="tx2"/>
              </a:solidFill>
              <a:latin typeface="Noto Sans TC" panose="020B0200000000000000" pitchFamily="34" charset="-128"/>
              <a:ea typeface="Noto Sans TC" panose="020B0200000000000000" pitchFamily="34" charset="-128"/>
            </a:endParaRPr>
          </a:p>
          <a:p>
            <a:pPr marL="914400" indent="-914400">
              <a:buAutoNum type="arabicPeriod"/>
            </a:pPr>
            <a:r>
              <a:rPr lang="zh-CN" altLang="en-US" sz="4800" b="1" dirty="0">
                <a:solidFill>
                  <a:schemeClr val="tx2"/>
                </a:solidFill>
                <a:latin typeface="Noto Sans TC" panose="020B0200000000000000" pitchFamily="34" charset="-128"/>
                <a:ea typeface="Noto Sans TC" panose="020B0200000000000000" pitchFamily="34" charset="-128"/>
              </a:rPr>
              <a:t>這過程中，我順服神的心有多大？甚麽地方我不明白，但仍需完全順服？</a:t>
            </a:r>
            <a:endParaRPr lang="en-HK" altLang="zh-CN" sz="4800" b="1" dirty="0">
              <a:solidFill>
                <a:schemeClr val="tx2"/>
              </a:solidFill>
              <a:latin typeface="Noto Sans TC" panose="020B0200000000000000" pitchFamily="34" charset="-128"/>
              <a:ea typeface="Noto Sans TC" panose="020B0200000000000000" pitchFamily="34" charset="-128"/>
            </a:endParaRPr>
          </a:p>
          <a:p>
            <a:pPr marL="914400" indent="-914400">
              <a:buAutoNum type="arabicPeriod"/>
            </a:pPr>
            <a:endParaRPr lang="en-HK" altLang="zh-CN" sz="4800" b="1" dirty="0">
              <a:solidFill>
                <a:schemeClr val="tx2"/>
              </a:solidFill>
              <a:latin typeface="Noto Sans TC" panose="020B0200000000000000" pitchFamily="34" charset="-128"/>
              <a:ea typeface="Noto Sans TC" panose="020B02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326264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1E16F3-6394-EF84-326A-550176333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33BE0-C7DD-B5E1-38CD-C80504B2F5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sz="4800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297ED2-9BB1-8262-6B88-DFB23097F4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9000" y="990600"/>
            <a:ext cx="3276600" cy="1371600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夏令會講道</a:t>
            </a:r>
          </a:p>
        </p:txBody>
      </p:sp>
    </p:spTree>
    <p:extLst>
      <p:ext uri="{BB962C8B-B14F-4D97-AF65-F5344CB8AC3E}">
        <p14:creationId xmlns:p14="http://schemas.microsoft.com/office/powerpoint/2010/main" val="19614296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7E97DE-8FFB-AAC2-68BE-0F3B70A03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75CE0-B0D5-776B-2389-2B5C9FCC3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《</a:t>
            </a:r>
            <a:r>
              <a:rPr lang="zh-TW" altLang="en-US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踏入應許</a:t>
            </a:r>
            <a:r>
              <a:rPr lang="en-US" altLang="zh-TW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》</a:t>
            </a:r>
            <a:endParaRPr lang="en-HK" sz="54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36EE6C-CABA-52BF-52DC-EF8C86CF5D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0" y="1417638"/>
            <a:ext cx="8915400" cy="4602163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1.	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得勝之路（書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1-6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  <a:p>
            <a:pPr marL="0" indent="0">
              <a:buNone/>
            </a:pP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2.	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失敗之路（書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7-8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  <a:p>
            <a:pPr marL="0" indent="0">
              <a:buNone/>
            </a:pP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3. 	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奇怪騙案（書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9-10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  <a:p>
            <a:pPr marL="0" indent="0">
              <a:buNone/>
            </a:pP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4. 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一生跟隨（書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14-15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  <a:p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680514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B7201-5FCC-497D-D15C-71AD4F076E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74686-33CF-9CFC-77E9-4EF8821AD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381000"/>
            <a:ext cx="9753600" cy="6010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1:2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「我的僕人</a:t>
            </a:r>
            <a:r>
              <a:rPr lang="zh-TW" altLang="en-US" sz="4400" b="1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摩西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死了。現在你要起來，和眾百姓過這約旦河，往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我所要賜給以色列人的地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去。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凡你們腳掌所踏之地，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我都照著我所應許摩西的話</a:t>
            </a:r>
            <a:r>
              <a:rPr lang="zh-TW" alt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賜給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你們了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4106517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F00643-BBA6-AF3A-B8E1-B7C33F0E8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67474D-769C-E2B2-45F8-2525083CB6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847725"/>
            <a:ext cx="9753600" cy="6010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US" altLang="zh-TW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1:4 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從曠野和這黎巴嫩，直到幼發拉底大河，赫人的全地，又到大海日落之處，</a:t>
            </a:r>
            <a:r>
              <a:rPr lang="zh-TW" alt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都要作你們的境界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62980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65BCB-B024-5B8F-64C1-1A0DB2B34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1D5CFB-F851-9595-71C0-5030CAE67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457200"/>
            <a:ext cx="9601200" cy="592455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1:5 </a:t>
            </a:r>
            <a:r>
              <a:rPr lang="en-HK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…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我怎樣與</a:t>
            </a:r>
            <a:r>
              <a:rPr lang="zh-TW" altLang="en-US" sz="4400" b="1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摩西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同在，也必照樣與你同在；我必不撇下你，也不丟棄你。</a:t>
            </a:r>
          </a:p>
        </p:txBody>
      </p:sp>
    </p:spTree>
    <p:extLst>
      <p:ext uri="{BB962C8B-B14F-4D97-AF65-F5344CB8AC3E}">
        <p14:creationId xmlns:p14="http://schemas.microsoft.com/office/powerpoint/2010/main" val="1407605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41B30-8265-364A-E08A-EE9734473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7A260-4799-7656-D1D9-E907E20B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2600" y="457200"/>
            <a:ext cx="8839200" cy="58959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1:6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你當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剛強壯膽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！</a:t>
            </a:r>
          </a:p>
          <a:p>
            <a:pPr marL="0" indent="0">
              <a:buNone/>
            </a:pPr>
            <a:r>
              <a:rPr lang="zh-CN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US" altLang="zh-CN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lang="en-HK" altLang="zh-CN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:7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只要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剛強，大大壯膽</a:t>
            </a:r>
            <a:r>
              <a:rPr lang="en-HK" altLang="zh-TW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! </a:t>
            </a:r>
            <a:endParaRPr lang="zh-TW" altLang="en-US" sz="44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buNone/>
            </a:pPr>
            <a:r>
              <a:rPr lang="zh-CN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HK" altLang="zh-CN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1: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9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我豈沒有吩咐你嗎？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你當剛強壯膽！不要懼怕，也不要驚惶</a:t>
            </a:r>
            <a:r>
              <a:rPr lang="en-HK" altLang="zh-TW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…</a:t>
            </a:r>
            <a:endParaRPr lang="zh-TW" altLang="en-US" sz="44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880681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F64F7-DB53-C115-D848-F5E4E9B3A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918B7-2A99-67BA-581F-6E7C0E980F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sz="4800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2DF528-3646-30C5-52DB-41182F0AE9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9000" y="990600"/>
            <a:ext cx="3276600" cy="1371600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夏令會講道</a:t>
            </a:r>
          </a:p>
        </p:txBody>
      </p:sp>
    </p:spTree>
    <p:extLst>
      <p:ext uri="{BB962C8B-B14F-4D97-AF65-F5344CB8AC3E}">
        <p14:creationId xmlns:p14="http://schemas.microsoft.com/office/powerpoint/2010/main" val="2881091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rgbClr val="FFFF00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8547</TotalTime>
  <Words>1421</Words>
  <Application>Microsoft Office PowerPoint</Application>
  <PresentationFormat>Widescreen</PresentationFormat>
  <Paragraphs>86</Paragraphs>
  <Slides>42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Microsoft YaHei</vt:lpstr>
      <vt:lpstr>Noto Sans TC</vt:lpstr>
      <vt:lpstr>PMingLiU</vt:lpstr>
      <vt:lpstr>Arial</vt:lpstr>
      <vt:lpstr>Calibri</vt:lpstr>
      <vt:lpstr>Office Theme</vt:lpstr>
      <vt:lpstr> </vt:lpstr>
      <vt:lpstr>《踏入應許》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 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思考問題</vt:lpstr>
      <vt:lpstr> </vt:lpstr>
      <vt:lpstr>《踏入應許》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Patrick Wong</dc:creator>
  <cp:lastModifiedBy>Patrick Wong</cp:lastModifiedBy>
  <cp:revision>1150</cp:revision>
  <dcterms:created xsi:type="dcterms:W3CDTF">2016-02-14T22:42:25Z</dcterms:created>
  <dcterms:modified xsi:type="dcterms:W3CDTF">2026-07-26T08:15:26Z</dcterms:modified>
</cp:coreProperties>
</file>